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307" r:id="rId2"/>
    <p:sldId id="660" r:id="rId3"/>
    <p:sldId id="661" r:id="rId4"/>
    <p:sldId id="662" r:id="rId5"/>
    <p:sldId id="697" r:id="rId6"/>
    <p:sldId id="698" r:id="rId7"/>
    <p:sldId id="699" r:id="rId8"/>
    <p:sldId id="700" r:id="rId9"/>
    <p:sldId id="701" r:id="rId10"/>
    <p:sldId id="702" r:id="rId11"/>
    <p:sldId id="703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4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52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61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799665-FD5C-4824-AB42-A84F448B1ABE}" type="datetimeFigureOut">
              <a:rPr lang="en-US" smtClean="0"/>
              <a:t>9/16/22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ACB7EE-C40F-4F20-9B21-F8EF3A7070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0699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92B679-AE23-4750-8FB0-6513430B89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41327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9D65B8-AA6D-4610-BE1E-CFDBAE2B88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A44B732-605B-45E8-AAE5-98061E76BA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FCAD16-4F4C-4744-A6A8-F2CB0A7B26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B13A5-6391-46E5-AA85-6DCB33D28691}" type="datetimeFigureOut">
              <a:rPr lang="en-US" smtClean="0"/>
              <a:t>9/16/22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D20E48-F891-4682-B505-1EDF1678DA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E9EFBB-F35E-47EC-96CC-38CDDA8951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8FBE1-27AB-42CF-A891-8FCF089681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7497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9742B9-9BC6-428F-9BB6-FEAA687B10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52F6E7F-3B83-47A6-B801-AA70CB5DED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B21864-95D1-4EED-AD6F-22711EF400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B13A5-6391-46E5-AA85-6DCB33D28691}" type="datetimeFigureOut">
              <a:rPr lang="en-US" smtClean="0"/>
              <a:t>9/16/22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5206C5-1A4E-4B0D-953E-FFAD7F7E6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4D05B1-CC22-4279-A0D4-229F3079AF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8FBE1-27AB-42CF-A891-8FCF089681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018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70BE553-28CB-43BC-8EBA-1CCE5A8C5B2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5A8FD7-520E-40C3-83A5-29EB7BBE2F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3B543E-E643-4543-956F-25DD73B998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B13A5-6391-46E5-AA85-6DCB33D28691}" type="datetimeFigureOut">
              <a:rPr lang="en-US" smtClean="0"/>
              <a:t>9/16/22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47303E-A5FD-4EC1-9A80-AF23E9C132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540B60-C67B-4F62-8644-8B47534660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8FBE1-27AB-42CF-A891-8FCF089681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1520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B490FE-962E-45F2-81E3-C43D12B8C5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D78CE3-9828-40B6-A290-AFD6A02C1D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822366-7651-4E12-A589-EC29C6A696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B13A5-6391-46E5-AA85-6DCB33D28691}" type="datetimeFigureOut">
              <a:rPr lang="en-US" smtClean="0"/>
              <a:t>9/16/22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A7D6FD-AB3F-40CE-B590-859D807BEE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794DF4-1DC2-4E80-AC51-BB480AE08D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8FBE1-27AB-42CF-A891-8FCF089681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0016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73B909-C8C5-403A-8917-9C71785B5D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734425-7931-4E87-80FF-73CCEF1DA0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83755F-CB2E-4018-A038-DC2559CF74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B13A5-6391-46E5-AA85-6DCB33D28691}" type="datetimeFigureOut">
              <a:rPr lang="en-US" smtClean="0"/>
              <a:t>9/16/22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232758-4838-424D-94F6-0987ADB46A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D9101E-DF89-430C-8AFD-9B04C3B929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8FBE1-27AB-42CF-A891-8FCF089681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1467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B441C1-3DE3-4E4B-9ABA-F0F7275803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282914-3452-4AC1-8BA0-58DA3E529F9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13F8CEC-2788-4BC4-8C15-9EBE478E18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90C6343-CF49-4E95-A047-3A70C31AC1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B13A5-6391-46E5-AA85-6DCB33D28691}" type="datetimeFigureOut">
              <a:rPr lang="en-US" smtClean="0"/>
              <a:t>9/16/22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F8FA05-20AF-45E3-8561-41CB014768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2D1E9C-70F8-46EE-8BEC-095FD695E8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8FBE1-27AB-42CF-A891-8FCF089681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155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5EC5F4-584D-4C0B-9D13-284BEC025A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2E3683-8746-427C-8B24-D0C03C918E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27F7E6B-9F03-4E71-9F3C-8AD8E3FF10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75B7E1D-3CA5-4AE6-81E0-57A634C0EBF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8005DB5-FB11-412A-A2D8-718E1F80A83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ABF239B-F854-4DBC-AE94-1C713F4AE3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B13A5-6391-46E5-AA85-6DCB33D28691}" type="datetimeFigureOut">
              <a:rPr lang="en-US" smtClean="0"/>
              <a:t>9/16/22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F6E07A7-B74C-45FB-B245-695813C08E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435E6D6-5624-4D04-BAE9-314DA5FFF0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8FBE1-27AB-42CF-A891-8FCF089681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0997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7759FE-DFFA-4A4E-B3AA-629C9D2BAF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9908D24-AAF0-410C-8CC7-615A5FE900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B13A5-6391-46E5-AA85-6DCB33D28691}" type="datetimeFigureOut">
              <a:rPr lang="en-US" smtClean="0"/>
              <a:t>9/16/22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6E58E2B-AF1F-4835-BD24-B97E6C8B3A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490E83F-A9F0-4292-A4C5-6B1F0AB14E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8FBE1-27AB-42CF-A891-8FCF089681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8458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FE3CF06-152D-41D8-B95D-EAF026DD3A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B13A5-6391-46E5-AA85-6DCB33D28691}" type="datetimeFigureOut">
              <a:rPr lang="en-US" smtClean="0"/>
              <a:t>9/16/22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A073BD3-B2FF-4E21-AB46-1C4C00E93A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AD6084-12E8-4D31-8F2F-4A2D1EC48D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8FBE1-27AB-42CF-A891-8FCF089681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5795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2BBCE5-9E98-412C-ACDD-036431DB70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CDECA9-6F62-40D3-9E55-F7428F0392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4B1C126-FF84-4635-8993-91E322E269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46EEED0-2F8C-48B3-A369-B6E3533467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B13A5-6391-46E5-AA85-6DCB33D28691}" type="datetimeFigureOut">
              <a:rPr lang="en-US" smtClean="0"/>
              <a:t>9/16/22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BF13BB-9062-4728-AFB4-ACF4759120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0F7BBD1-DABB-444B-9388-CEB8A8C5E4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8FBE1-27AB-42CF-A891-8FCF089681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4788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BA4188-D19F-44A0-979E-F5CF6D9B67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156164B-2B7E-4B01-BCF6-62A13B3E534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301B4EC-7D5D-4BD6-8FCA-2EBA43162E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0CFAB76-9F29-4243-A1C9-A891501E51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B13A5-6391-46E5-AA85-6DCB33D28691}" type="datetimeFigureOut">
              <a:rPr lang="en-US" smtClean="0"/>
              <a:t>9/16/22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E16463-19E1-4A92-A899-9BBDA60829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8D97AE-F275-4377-AB68-0A26ECFAEA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8FBE1-27AB-42CF-A891-8FCF089681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3756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D687A08-90D9-450A-8E66-1489FFF8E7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60B410-B70B-4F51-9735-D85107B721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6DB149-CBBE-445A-90B4-C43CA730638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EB13A5-6391-46E5-AA85-6DCB33D28691}" type="datetimeFigureOut">
              <a:rPr lang="en-US" smtClean="0"/>
              <a:t>9/16/22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6C6FDA-6DB5-4FAD-963F-3B2AC0D1497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74844D-BC62-4D52-94A5-C37C8108AC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F8FBE1-27AB-42CF-A891-8FCF089681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636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479"/>
          <a:stretch/>
        </p:blipFill>
        <p:spPr>
          <a:xfrm>
            <a:off x="1" y="-1"/>
            <a:ext cx="12191999" cy="6858001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97281" y="2151726"/>
            <a:ext cx="10332720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8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Ở BÀI TẬP </a:t>
            </a:r>
          </a:p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8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TIẾNG VIỆT TUẦN 2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4828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9CC385F-9B65-4836-8E38-DEBEB34EB61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594" b="7842"/>
          <a:stretch/>
        </p:blipFill>
        <p:spPr>
          <a:xfrm>
            <a:off x="119270" y="1"/>
            <a:ext cx="11953461" cy="689532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2D82AE0-FF0E-4E89-9290-8982FB7D5162}"/>
              </a:ext>
            </a:extLst>
          </p:cNvPr>
          <p:cNvSpPr txBox="1"/>
          <p:nvPr/>
        </p:nvSpPr>
        <p:spPr>
          <a:xfrm>
            <a:off x="3631095" y="4638998"/>
            <a:ext cx="153394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T</a:t>
            </a:r>
            <a:r>
              <a:rPr lang="vi-VN" sz="3600" dirty="0">
                <a:solidFill>
                  <a:srgbClr val="FF0000"/>
                </a:solidFill>
              </a:rPr>
              <a:t>ư</a:t>
            </a:r>
            <a:r>
              <a:rPr lang="en-US" sz="3600" dirty="0" err="1">
                <a:solidFill>
                  <a:srgbClr val="FF0000"/>
                </a:solidFill>
              </a:rPr>
              <a:t>ới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cây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5AD6453-7499-4936-9A84-560EC5EAE2F1}"/>
              </a:ext>
            </a:extLst>
          </p:cNvPr>
          <p:cNvSpPr txBox="1"/>
          <p:nvPr/>
        </p:nvSpPr>
        <p:spPr>
          <a:xfrm>
            <a:off x="9223517" y="3000481"/>
            <a:ext cx="14577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11 </a:t>
            </a:r>
            <a:r>
              <a:rPr lang="en-US" sz="3600" dirty="0" err="1">
                <a:solidFill>
                  <a:srgbClr val="FF0000"/>
                </a:solidFill>
              </a:rPr>
              <a:t>giờ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B1AC7EE-85A6-41F0-B7FD-3B83380BDB87}"/>
              </a:ext>
            </a:extLst>
          </p:cNvPr>
          <p:cNvSpPr txBox="1"/>
          <p:nvPr/>
        </p:nvSpPr>
        <p:spPr>
          <a:xfrm>
            <a:off x="7447722" y="3034629"/>
            <a:ext cx="14577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10 </a:t>
            </a:r>
            <a:r>
              <a:rPr lang="en-US" sz="3600" dirty="0" err="1">
                <a:solidFill>
                  <a:srgbClr val="FF0000"/>
                </a:solidFill>
              </a:rPr>
              <a:t>giờ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242E015-2CCD-4EED-B2EC-B8F78ABD490B}"/>
              </a:ext>
            </a:extLst>
          </p:cNvPr>
          <p:cNvSpPr txBox="1"/>
          <p:nvPr/>
        </p:nvSpPr>
        <p:spPr>
          <a:xfrm>
            <a:off x="5539412" y="3005228"/>
            <a:ext cx="13649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8 </a:t>
            </a:r>
            <a:r>
              <a:rPr lang="en-US" sz="3600" dirty="0" err="1">
                <a:solidFill>
                  <a:srgbClr val="FF0000"/>
                </a:solidFill>
              </a:rPr>
              <a:t>giờ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87E521E-790C-4A20-BF7C-C7C9A51C088E}"/>
              </a:ext>
            </a:extLst>
          </p:cNvPr>
          <p:cNvSpPr txBox="1"/>
          <p:nvPr/>
        </p:nvSpPr>
        <p:spPr>
          <a:xfrm>
            <a:off x="3896140" y="3000482"/>
            <a:ext cx="13649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7 </a:t>
            </a:r>
            <a:r>
              <a:rPr lang="en-US" sz="3600" dirty="0" err="1">
                <a:solidFill>
                  <a:srgbClr val="FF0000"/>
                </a:solidFill>
              </a:rPr>
              <a:t>giờ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6266242-E93D-4443-92E7-91AFF3C3383B}"/>
              </a:ext>
            </a:extLst>
          </p:cNvPr>
          <p:cNvSpPr txBox="1"/>
          <p:nvPr/>
        </p:nvSpPr>
        <p:spPr>
          <a:xfrm>
            <a:off x="1550505" y="4566240"/>
            <a:ext cx="27299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</a:rPr>
              <a:t>Sáng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CA7F11B-AD81-41AA-ACCA-037C2883CB1C}"/>
              </a:ext>
            </a:extLst>
          </p:cNvPr>
          <p:cNvSpPr txBox="1"/>
          <p:nvPr/>
        </p:nvSpPr>
        <p:spPr>
          <a:xfrm>
            <a:off x="4439478" y="1882972"/>
            <a:ext cx="27299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</a:rPr>
              <a:t>Thảo</a:t>
            </a:r>
            <a:r>
              <a:rPr lang="en-US" sz="3600" dirty="0">
                <a:solidFill>
                  <a:srgbClr val="FF0000"/>
                </a:solidFill>
              </a:rPr>
              <a:t> My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FC7F0C6-A4C0-446C-B91F-FFFFB5B69DC5}"/>
              </a:ext>
            </a:extLst>
          </p:cNvPr>
          <p:cNvSpPr txBox="1"/>
          <p:nvPr/>
        </p:nvSpPr>
        <p:spPr>
          <a:xfrm>
            <a:off x="5446644" y="4650809"/>
            <a:ext cx="17227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</a:rPr>
              <a:t>Đi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chợ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với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mẹ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B4CE9C4-FDF6-4EBE-9F1B-0CDC9F3C2CCA}"/>
              </a:ext>
            </a:extLst>
          </p:cNvPr>
          <p:cNvSpPr txBox="1"/>
          <p:nvPr/>
        </p:nvSpPr>
        <p:spPr>
          <a:xfrm>
            <a:off x="7169426" y="4670317"/>
            <a:ext cx="18917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</a:rPr>
              <a:t>Nấu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ăn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F3A7807-71DA-4D14-A2D5-2E425394ED0B}"/>
              </a:ext>
            </a:extLst>
          </p:cNvPr>
          <p:cNvSpPr txBox="1"/>
          <p:nvPr/>
        </p:nvSpPr>
        <p:spPr>
          <a:xfrm>
            <a:off x="9090995" y="4335408"/>
            <a:ext cx="172278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</a:rPr>
              <a:t>Ăn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cơm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cùng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gia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đình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4817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E137985-71AD-47F2-B5B0-A94D1E2482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" y="182880"/>
            <a:ext cx="11711940" cy="6515100"/>
          </a:xfrm>
          <a:prstGeom prst="rect">
            <a:avLst/>
          </a:prstGeom>
        </p:spPr>
      </p:pic>
      <p:sp>
        <p:nvSpPr>
          <p:cNvPr id="2" name="Viết">
            <a:extLst>
              <a:ext uri="{FF2B5EF4-FFF2-40B4-BE49-F238E27FC236}">
                <a16:creationId xmlns:a16="http://schemas.microsoft.com/office/drawing/2014/main" id="{9870BEC4-D01D-BF3F-2FDF-E68F0C4F72B9}"/>
              </a:ext>
            </a:extLst>
          </p:cNvPr>
          <p:cNvSpPr txBox="1"/>
          <p:nvPr/>
        </p:nvSpPr>
        <p:spPr>
          <a:xfrm>
            <a:off x="4422589" y="1694458"/>
            <a:ext cx="3826881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733" b="1" dirty="0">
                <a:solidFill>
                  <a:srgbClr val="FF0000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  </a:t>
            </a:r>
            <a:r>
              <a:rPr lang="en-US" sz="3733" b="1" dirty="0" err="1">
                <a:solidFill>
                  <a:srgbClr val="FF0000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Cậu bé chăn cừu</a:t>
            </a:r>
            <a:endParaRPr lang="en-US" sz="3733" b="1" dirty="0">
              <a:solidFill>
                <a:srgbClr val="FF0000"/>
              </a:solidFill>
              <a:latin typeface="HP001" panose="020B0603050302020204" pitchFamily="34" charset="0"/>
              <a:ea typeface="HP001" panose="020B0603050302020204" pitchFamily="34" charset="0"/>
            </a:endParaRPr>
          </a:p>
        </p:txBody>
      </p:sp>
      <p:sp>
        <p:nvSpPr>
          <p:cNvPr id="4" name="Viết">
            <a:extLst>
              <a:ext uri="{FF2B5EF4-FFF2-40B4-BE49-F238E27FC236}">
                <a16:creationId xmlns:a16="http://schemas.microsoft.com/office/drawing/2014/main" id="{933DF4D4-BF2B-7153-F260-4BB1B11B204C}"/>
              </a:ext>
            </a:extLst>
          </p:cNvPr>
          <p:cNvSpPr txBox="1"/>
          <p:nvPr/>
        </p:nvSpPr>
        <p:spPr>
          <a:xfrm>
            <a:off x="4719242" y="2074743"/>
            <a:ext cx="3826881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733" b="1" dirty="0">
                <a:solidFill>
                  <a:srgbClr val="00B050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Truyện Ngụ ngôn</a:t>
            </a:r>
          </a:p>
        </p:txBody>
      </p:sp>
      <p:sp>
        <p:nvSpPr>
          <p:cNvPr id="5" name="Viết">
            <a:extLst>
              <a:ext uri="{FF2B5EF4-FFF2-40B4-BE49-F238E27FC236}">
                <a16:creationId xmlns:a16="http://schemas.microsoft.com/office/drawing/2014/main" id="{9072EA15-A952-226D-79A0-5C7B54DAE844}"/>
              </a:ext>
            </a:extLst>
          </p:cNvPr>
          <p:cNvSpPr txBox="1"/>
          <p:nvPr/>
        </p:nvSpPr>
        <p:spPr>
          <a:xfrm>
            <a:off x="2269119" y="3206036"/>
            <a:ext cx="8938143" cy="12412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733" b="1" dirty="0">
                <a:solidFill>
                  <a:srgbClr val="FF40FF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Cậu bé lừa mọi người vì chán. Sau này, mọi người không tin cậu bé nữa.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06578C35-7E64-9A0F-2A3C-503907EE2D0A}"/>
              </a:ext>
            </a:extLst>
          </p:cNvPr>
          <p:cNvSpPr/>
          <p:nvPr/>
        </p:nvSpPr>
        <p:spPr>
          <a:xfrm>
            <a:off x="222739" y="955329"/>
            <a:ext cx="3341076" cy="9144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4400"/>
              <a:t>Trang 14</a:t>
            </a:r>
          </a:p>
        </p:txBody>
      </p:sp>
    </p:spTree>
    <p:extLst>
      <p:ext uri="{BB962C8B-B14F-4D97-AF65-F5344CB8AC3E}">
        <p14:creationId xmlns:p14="http://schemas.microsoft.com/office/powerpoint/2010/main" val="927703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73EEA32D-A91C-4BF9-B195-A0C89E050C5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08" t="6567" r="5757" b="50000"/>
          <a:stretch/>
        </p:blipFill>
        <p:spPr>
          <a:xfrm>
            <a:off x="1624083" y="-1"/>
            <a:ext cx="9363963" cy="6858001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FAF5299B-C9D4-4453-988B-343904711716}"/>
              </a:ext>
            </a:extLst>
          </p:cNvPr>
          <p:cNvSpPr txBox="1"/>
          <p:nvPr/>
        </p:nvSpPr>
        <p:spPr>
          <a:xfrm>
            <a:off x="4058994" y="3697106"/>
            <a:ext cx="18914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3981">
              <a:defRPr/>
            </a:pPr>
            <a:r>
              <a:rPr lang="en-US" sz="2400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itchFamily="18" charset="0"/>
              </a:rPr>
              <a:t>đôi</a:t>
            </a:r>
            <a:r>
              <a:rPr lang="en-US" sz="2400" dirty="0">
                <a:solidFill>
                  <a:srgbClr val="FF0000"/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itchFamily="18" charset="0"/>
              </a:rPr>
              <a:t>bạn</a:t>
            </a:r>
            <a:endParaRPr lang="en-US" sz="2400" dirty="0">
              <a:solidFill>
                <a:srgbClr val="FF0000"/>
              </a:solidFill>
              <a:latin typeface="UTM Avo" panose="02040603050506020204" pitchFamily="18" charset="0"/>
              <a:cs typeface="Times New Roman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EBA6DDE-C40D-4E9A-87E9-2A79DA6EE6B6}"/>
              </a:ext>
            </a:extLst>
          </p:cNvPr>
          <p:cNvSpPr txBox="1"/>
          <p:nvPr/>
        </p:nvSpPr>
        <p:spPr>
          <a:xfrm>
            <a:off x="6062679" y="3697106"/>
            <a:ext cx="24065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3981">
              <a:defRPr/>
            </a:pPr>
            <a:r>
              <a:rPr lang="en-US" sz="2400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itchFamily="18" charset="0"/>
              </a:rPr>
              <a:t>quyển</a:t>
            </a:r>
            <a:r>
              <a:rPr lang="en-US" sz="2400" dirty="0">
                <a:solidFill>
                  <a:srgbClr val="FF0000"/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itchFamily="18" charset="0"/>
              </a:rPr>
              <a:t>sách</a:t>
            </a:r>
            <a:endParaRPr lang="en-US" sz="2400" dirty="0">
              <a:solidFill>
                <a:srgbClr val="FF0000"/>
              </a:solidFill>
              <a:latin typeface="UTM Avo" panose="02040603050506020204" pitchFamily="18" charset="0"/>
              <a:cs typeface="Times New Roman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68D68D7-DBD1-4BE5-99F0-F586DEA0CDA5}"/>
              </a:ext>
            </a:extLst>
          </p:cNvPr>
          <p:cNvSpPr txBox="1"/>
          <p:nvPr/>
        </p:nvSpPr>
        <p:spPr>
          <a:xfrm>
            <a:off x="8161362" y="3709316"/>
            <a:ext cx="24065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3981">
              <a:defRPr/>
            </a:pPr>
            <a:r>
              <a:rPr lang="en-US" sz="2400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itchFamily="18" charset="0"/>
              </a:rPr>
              <a:t>bút</a:t>
            </a:r>
            <a:r>
              <a:rPr lang="en-US" sz="2400" dirty="0">
                <a:solidFill>
                  <a:srgbClr val="FF0000"/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itchFamily="18" charset="0"/>
              </a:rPr>
              <a:t>mực</a:t>
            </a:r>
            <a:endParaRPr lang="en-US" sz="2400" dirty="0">
              <a:solidFill>
                <a:srgbClr val="FF0000"/>
              </a:solidFill>
              <a:latin typeface="UTM Avo" panose="02040603050506020204" pitchFamily="18" charset="0"/>
              <a:cs typeface="Times New Roman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7459AEC-8A8B-4538-8380-538096190A9C}"/>
              </a:ext>
            </a:extLst>
          </p:cNvPr>
          <p:cNvSpPr txBox="1"/>
          <p:nvPr/>
        </p:nvSpPr>
        <p:spPr>
          <a:xfrm>
            <a:off x="1787857" y="6179561"/>
            <a:ext cx="24065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3981">
              <a:defRPr/>
            </a:pPr>
            <a:r>
              <a:rPr lang="en-US" sz="2400" dirty="0">
                <a:solidFill>
                  <a:srgbClr val="FF0000"/>
                </a:solidFill>
                <a:latin typeface="UTM Avo" panose="02040603050506020204" pitchFamily="18" charset="0"/>
                <a:cs typeface="Times New Roman" pitchFamily="18" charset="0"/>
              </a:rPr>
              <a:t>con </a:t>
            </a:r>
            <a:r>
              <a:rPr lang="en-US" sz="2400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itchFamily="18" charset="0"/>
              </a:rPr>
              <a:t>mèo</a:t>
            </a:r>
            <a:endParaRPr lang="en-US" sz="2400" dirty="0">
              <a:solidFill>
                <a:srgbClr val="FF0000"/>
              </a:solidFill>
              <a:latin typeface="UTM Avo" panose="02040603050506020204" pitchFamily="18" charset="0"/>
              <a:cs typeface="Times New Roman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47159BF-B1B9-432D-9B02-7F3E5493B4AC}"/>
              </a:ext>
            </a:extLst>
          </p:cNvPr>
          <p:cNvSpPr txBox="1"/>
          <p:nvPr/>
        </p:nvSpPr>
        <p:spPr>
          <a:xfrm>
            <a:off x="3801430" y="6223324"/>
            <a:ext cx="24065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3981">
              <a:defRPr/>
            </a:pPr>
            <a:r>
              <a:rPr lang="en-US" sz="2400" dirty="0">
                <a:solidFill>
                  <a:srgbClr val="FF0000"/>
                </a:solidFill>
                <a:latin typeface="UTM Avo" panose="02040603050506020204" pitchFamily="18" charset="0"/>
                <a:cs typeface="Times New Roman" pitchFamily="18" charset="0"/>
              </a:rPr>
              <a:t>con </a:t>
            </a:r>
            <a:r>
              <a:rPr lang="en-US" sz="2400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itchFamily="18" charset="0"/>
              </a:rPr>
              <a:t>trâu</a:t>
            </a:r>
            <a:endParaRPr lang="en-US" sz="2400" dirty="0">
              <a:solidFill>
                <a:srgbClr val="FF0000"/>
              </a:solidFill>
              <a:latin typeface="UTM Avo" panose="02040603050506020204" pitchFamily="18" charset="0"/>
              <a:cs typeface="Times New Roman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FC10149-8AC1-4DF3-8870-A15EE8172083}"/>
              </a:ext>
            </a:extLst>
          </p:cNvPr>
          <p:cNvSpPr txBox="1"/>
          <p:nvPr/>
        </p:nvSpPr>
        <p:spPr>
          <a:xfrm>
            <a:off x="5978777" y="6206801"/>
            <a:ext cx="24065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3981">
              <a:defRPr/>
            </a:pPr>
            <a:r>
              <a:rPr lang="en-US" sz="2400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itchFamily="18" charset="0"/>
              </a:rPr>
              <a:t>cây</a:t>
            </a:r>
            <a:r>
              <a:rPr lang="en-US" sz="2400" dirty="0">
                <a:solidFill>
                  <a:srgbClr val="FF0000"/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itchFamily="18" charset="0"/>
              </a:rPr>
              <a:t>dừa</a:t>
            </a:r>
            <a:endParaRPr lang="en-US" sz="2400" dirty="0">
              <a:solidFill>
                <a:srgbClr val="FF0000"/>
              </a:solidFill>
              <a:latin typeface="UTM Avo" panose="02040603050506020204" pitchFamily="18" charset="0"/>
              <a:cs typeface="Times New Roman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7EF6584-2F2F-4B68-BAD0-AAD86C8FF201}"/>
              </a:ext>
            </a:extLst>
          </p:cNvPr>
          <p:cNvSpPr txBox="1"/>
          <p:nvPr/>
        </p:nvSpPr>
        <p:spPr>
          <a:xfrm>
            <a:off x="7992350" y="6254464"/>
            <a:ext cx="24065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3981">
              <a:defRPr/>
            </a:pPr>
            <a:r>
              <a:rPr lang="en-US" sz="2400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itchFamily="18" charset="0"/>
              </a:rPr>
              <a:t>cây</a:t>
            </a:r>
            <a:r>
              <a:rPr lang="en-US" sz="2400" dirty="0">
                <a:solidFill>
                  <a:srgbClr val="FF0000"/>
                </a:solidFill>
                <a:latin typeface="UTM Avo" panose="02040603050506020204" pitchFamily="18" charset="0"/>
                <a:cs typeface="Times New Roman" pitchFamily="18" charset="0"/>
              </a:rPr>
              <a:t> cam</a:t>
            </a:r>
          </a:p>
        </p:txBody>
      </p:sp>
    </p:spTree>
    <p:extLst>
      <p:ext uri="{BB962C8B-B14F-4D97-AF65-F5344CB8AC3E}">
        <p14:creationId xmlns:p14="http://schemas.microsoft.com/office/powerpoint/2010/main" val="1599380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93766BF-DF0B-46F1-B57D-E4BB892E88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837" y="1206949"/>
            <a:ext cx="11110326" cy="341964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26A6D4A-BE57-4EAD-BF75-D9B8B925C9A2}"/>
              </a:ext>
            </a:extLst>
          </p:cNvPr>
          <p:cNvSpPr txBox="1"/>
          <p:nvPr/>
        </p:nvSpPr>
        <p:spPr>
          <a:xfrm>
            <a:off x="1061994" y="1593330"/>
            <a:ext cx="75764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defRPr/>
            </a:pPr>
            <a:r>
              <a:rPr lang="en-US" sz="8000" kern="0" dirty="0">
                <a:solidFill>
                  <a:srgbClr val="FF0000"/>
                </a:solidFill>
                <a:latin typeface="Calibri"/>
                <a:sym typeface="Wingdings" panose="05000000000000000000" pitchFamily="2" charset="2"/>
              </a:rPr>
              <a:t></a:t>
            </a:r>
            <a:endParaRPr lang="en-US" sz="8000" kern="0" dirty="0">
              <a:solidFill>
                <a:srgbClr val="FF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74456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AA9E84A-4CAD-4F9E-86D4-7530C3D671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590" y="1171431"/>
            <a:ext cx="11440820" cy="420578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2CD3EEC-B4AC-454A-A9FF-3EBCB960B1AF}"/>
              </a:ext>
            </a:extLst>
          </p:cNvPr>
          <p:cNvSpPr/>
          <p:nvPr/>
        </p:nvSpPr>
        <p:spPr>
          <a:xfrm>
            <a:off x="625419" y="419247"/>
            <a:ext cx="94676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3. </a:t>
            </a:r>
            <a:r>
              <a:rPr lang="en-US" sz="2800" b="1" dirty="0" err="1">
                <a:solidFill>
                  <a:srgbClr val="FF0000"/>
                </a:solidFill>
              </a:rPr>
              <a:t>Viết</a:t>
            </a:r>
            <a:r>
              <a:rPr lang="en-US" sz="2800" b="1" dirty="0">
                <a:solidFill>
                  <a:srgbClr val="FF0000"/>
                </a:solidFill>
              </a:rPr>
              <a:t> 1 – 2 </a:t>
            </a:r>
            <a:r>
              <a:rPr lang="en-US" sz="2800" b="1" dirty="0" err="1">
                <a:solidFill>
                  <a:srgbClr val="FF0000"/>
                </a:solidFill>
              </a:rPr>
              <a:t>câu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giới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thiệu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bạn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cùng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lớp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với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em</a:t>
            </a:r>
            <a:r>
              <a:rPr lang="en-US" sz="2800" b="1" dirty="0">
                <a:solidFill>
                  <a:srgbClr val="FF0000"/>
                </a:solidFill>
              </a:rPr>
              <a:t> (</a:t>
            </a:r>
            <a:r>
              <a:rPr lang="en-US" sz="2800" b="1" dirty="0" err="1">
                <a:solidFill>
                  <a:srgbClr val="FF0000"/>
                </a:solidFill>
              </a:rPr>
              <a:t>theo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mẫu</a:t>
            </a:r>
            <a:r>
              <a:rPr lang="en-US" sz="2800" b="1" dirty="0">
                <a:solidFill>
                  <a:srgbClr val="FF0000"/>
                </a:solidFill>
              </a:rPr>
              <a:t>).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54C1F5A-1B6F-4C2B-83ED-6EA10EA16067}"/>
              </a:ext>
            </a:extLst>
          </p:cNvPr>
          <p:cNvSpPr/>
          <p:nvPr/>
        </p:nvSpPr>
        <p:spPr>
          <a:xfrm>
            <a:off x="1853718" y="2782669"/>
            <a:ext cx="166103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</a:rPr>
              <a:t>Cô</a:t>
            </a:r>
            <a:r>
              <a:rPr lang="en-US" sz="3600" b="1" dirty="0">
                <a:solidFill>
                  <a:srgbClr val="FF0000"/>
                </a:solidFill>
              </a:rPr>
              <a:t> Mai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736B995-55F7-4346-97D6-68D3C6350F4A}"/>
              </a:ext>
            </a:extLst>
          </p:cNvPr>
          <p:cNvSpPr/>
          <p:nvPr/>
        </p:nvSpPr>
        <p:spPr>
          <a:xfrm>
            <a:off x="5170124" y="2782669"/>
            <a:ext cx="615264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</a:rPr>
              <a:t>là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cô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giáo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chủ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nhiệm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lớp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em</a:t>
            </a:r>
            <a:endParaRPr lang="en-US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7671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822D305-D1B2-4458-B8D4-E81A45799D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5086" y="0"/>
            <a:ext cx="514182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46482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5F6D0C9-C276-4409-8DEF-2C8A2545F4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0808" y="87622"/>
            <a:ext cx="8903611" cy="6682756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5036384-B984-401B-8A46-764B898300C3}"/>
              </a:ext>
            </a:extLst>
          </p:cNvPr>
          <p:cNvSpPr/>
          <p:nvPr/>
        </p:nvSpPr>
        <p:spPr>
          <a:xfrm>
            <a:off x="5445232" y="1718197"/>
            <a:ext cx="471604" cy="7489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170">
              <a:defRPr/>
            </a:pPr>
            <a:r>
              <a:rPr lang="en-US" sz="4267" kern="0" dirty="0">
                <a:solidFill>
                  <a:srgbClr val="FF0000"/>
                </a:solidFill>
              </a:rPr>
              <a:t>h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40B4C0F-0838-4BAC-8167-A3F614E783CB}"/>
              </a:ext>
            </a:extLst>
          </p:cNvPr>
          <p:cNvSpPr/>
          <p:nvPr/>
        </p:nvSpPr>
        <p:spPr>
          <a:xfrm>
            <a:off x="5445232" y="2261536"/>
            <a:ext cx="309700" cy="7489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170">
              <a:defRPr/>
            </a:pPr>
            <a:r>
              <a:rPr lang="en-US" sz="4267" kern="0" dirty="0" err="1">
                <a:solidFill>
                  <a:srgbClr val="FF0000"/>
                </a:solidFill>
              </a:rPr>
              <a:t>i</a:t>
            </a:r>
            <a:endParaRPr lang="en-US" sz="4267" kern="0" dirty="0">
              <a:solidFill>
                <a:srgbClr val="FF000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F490600-EF53-4AEB-AE3A-1E188AE2E6C8}"/>
              </a:ext>
            </a:extLst>
          </p:cNvPr>
          <p:cNvSpPr/>
          <p:nvPr/>
        </p:nvSpPr>
        <p:spPr>
          <a:xfrm>
            <a:off x="5445232" y="3348773"/>
            <a:ext cx="309700" cy="7489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170">
              <a:defRPr/>
            </a:pPr>
            <a:r>
              <a:rPr lang="en-US" sz="4267" kern="0" dirty="0">
                <a:solidFill>
                  <a:srgbClr val="FF0000"/>
                </a:solidFill>
              </a:rPr>
              <a:t>l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6E99E0C-3F98-450C-95F9-14D37E9332DF}"/>
              </a:ext>
            </a:extLst>
          </p:cNvPr>
          <p:cNvSpPr/>
          <p:nvPr/>
        </p:nvSpPr>
        <p:spPr>
          <a:xfrm>
            <a:off x="5340288" y="4436011"/>
            <a:ext cx="471604" cy="7489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170">
              <a:defRPr/>
            </a:pPr>
            <a:r>
              <a:rPr lang="en-US" sz="4267" kern="0" dirty="0">
                <a:solidFill>
                  <a:srgbClr val="FF0000"/>
                </a:solidFill>
              </a:rPr>
              <a:t>n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24E37D2-7F9B-497F-AE80-3AE2DD6F9DC8}"/>
              </a:ext>
            </a:extLst>
          </p:cNvPr>
          <p:cNvSpPr/>
          <p:nvPr/>
        </p:nvSpPr>
        <p:spPr>
          <a:xfrm>
            <a:off x="5282795" y="4998136"/>
            <a:ext cx="473206" cy="7489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170">
              <a:defRPr/>
            </a:pPr>
            <a:r>
              <a:rPr lang="en-US" sz="4267" kern="0" dirty="0">
                <a:solidFill>
                  <a:srgbClr val="FF0000"/>
                </a:solidFill>
              </a:rPr>
              <a:t>o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36F504A-1537-4CF3-BFB2-558510CCE817}"/>
              </a:ext>
            </a:extLst>
          </p:cNvPr>
          <p:cNvSpPr/>
          <p:nvPr/>
        </p:nvSpPr>
        <p:spPr>
          <a:xfrm>
            <a:off x="5282795" y="5592008"/>
            <a:ext cx="473206" cy="7489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170">
              <a:defRPr/>
            </a:pPr>
            <a:r>
              <a:rPr lang="en-US" sz="4267" kern="0" dirty="0">
                <a:solidFill>
                  <a:srgbClr val="FF0000"/>
                </a:solidFill>
              </a:rPr>
              <a:t>ô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ECF6A0A-04EA-45DA-AF70-F0A4734244A2}"/>
              </a:ext>
            </a:extLst>
          </p:cNvPr>
          <p:cNvSpPr/>
          <p:nvPr/>
        </p:nvSpPr>
        <p:spPr>
          <a:xfrm>
            <a:off x="5282795" y="6137004"/>
            <a:ext cx="500458" cy="7489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170">
              <a:defRPr/>
            </a:pPr>
            <a:r>
              <a:rPr lang="en-US" sz="4267" kern="0" dirty="0">
                <a:solidFill>
                  <a:srgbClr val="FF0000"/>
                </a:solidFill>
              </a:rPr>
              <a:t>ơ</a:t>
            </a:r>
          </a:p>
        </p:txBody>
      </p:sp>
    </p:spTree>
    <p:extLst>
      <p:ext uri="{BB962C8B-B14F-4D97-AF65-F5344CB8AC3E}">
        <p14:creationId xmlns:p14="http://schemas.microsoft.com/office/powerpoint/2010/main" val="351537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8" grpId="0"/>
      <p:bldP spid="9" grpId="0"/>
      <p:bldP spid="10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489CDBE-4D1B-4A69-8B93-997F031D6D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1706" y="23269"/>
            <a:ext cx="7575877" cy="6834732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7CCCEC6-83AB-48E1-815A-46058C0772F6}"/>
              </a:ext>
            </a:extLst>
          </p:cNvPr>
          <p:cNvSpPr/>
          <p:nvPr/>
        </p:nvSpPr>
        <p:spPr>
          <a:xfrm>
            <a:off x="4199527" y="3468756"/>
            <a:ext cx="410690" cy="6667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170">
              <a:defRPr/>
            </a:pPr>
            <a:r>
              <a:rPr lang="en-US" sz="3733" kern="0" dirty="0">
                <a:solidFill>
                  <a:srgbClr val="FF0000"/>
                </a:solidFill>
              </a:rPr>
              <a:t>g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F07C4D9-7CB9-4AF1-9027-F4C7062F8941}"/>
              </a:ext>
            </a:extLst>
          </p:cNvPr>
          <p:cNvSpPr/>
          <p:nvPr/>
        </p:nvSpPr>
        <p:spPr>
          <a:xfrm>
            <a:off x="3218867" y="6141248"/>
            <a:ext cx="410690" cy="6667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170">
              <a:defRPr/>
            </a:pPr>
            <a:r>
              <a:rPr lang="en-US" sz="3733" kern="0" dirty="0">
                <a:solidFill>
                  <a:srgbClr val="FF0000"/>
                </a:solidFill>
              </a:rPr>
              <a:t>g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03E95BD-4BF0-48B8-9EED-CD5F3EE269BA}"/>
              </a:ext>
            </a:extLst>
          </p:cNvPr>
          <p:cNvSpPr/>
          <p:nvPr/>
        </p:nvSpPr>
        <p:spPr>
          <a:xfrm>
            <a:off x="6194057" y="6234012"/>
            <a:ext cx="524503" cy="5027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170">
              <a:defRPr/>
            </a:pPr>
            <a:r>
              <a:rPr lang="en-US" sz="2667" kern="0" dirty="0" err="1">
                <a:solidFill>
                  <a:srgbClr val="FF0000"/>
                </a:solidFill>
              </a:rPr>
              <a:t>gh</a:t>
            </a:r>
            <a:endParaRPr lang="en-US" sz="2667" kern="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6996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52C0FB5-D3A6-485C-8A93-AFCBFAA7D6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878" y="648117"/>
            <a:ext cx="11530244" cy="4533483"/>
          </a:xfrm>
          <a:prstGeom prst="rect">
            <a:avLst/>
          </a:prstGeom>
        </p:spPr>
      </p:pic>
      <p:sp>
        <p:nvSpPr>
          <p:cNvPr id="4" name="Viết">
            <a:extLst>
              <a:ext uri="{FF2B5EF4-FFF2-40B4-BE49-F238E27FC236}">
                <a16:creationId xmlns:a16="http://schemas.microsoft.com/office/drawing/2014/main" id="{590EF52E-747A-4689-AAD4-4C068DF2192B}"/>
              </a:ext>
            </a:extLst>
          </p:cNvPr>
          <p:cNvSpPr txBox="1"/>
          <p:nvPr/>
        </p:nvSpPr>
        <p:spPr>
          <a:xfrm>
            <a:off x="1032526" y="2141847"/>
            <a:ext cx="2834732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67" b="1" dirty="0" err="1">
                <a:solidFill>
                  <a:srgbClr val="FF0000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cặp</a:t>
            </a:r>
            <a:r>
              <a:rPr lang="en-US" sz="4267" b="1" dirty="0">
                <a:solidFill>
                  <a:srgbClr val="FF0000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 </a:t>
            </a:r>
            <a:r>
              <a:rPr lang="en-US" sz="4267" b="1" dirty="0" err="1">
                <a:solidFill>
                  <a:srgbClr val="FF0000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sách</a:t>
            </a:r>
            <a:endParaRPr lang="en-US" sz="4267" b="1" dirty="0">
              <a:solidFill>
                <a:srgbClr val="FF0000"/>
              </a:solidFill>
              <a:latin typeface="HP001" panose="020B0603050302020204" pitchFamily="34" charset="0"/>
              <a:ea typeface="HP001" panose="020B0603050302020204" pitchFamily="34" charset="0"/>
            </a:endParaRPr>
          </a:p>
        </p:txBody>
      </p:sp>
      <p:sp>
        <p:nvSpPr>
          <p:cNvPr id="5" name="Viết">
            <a:extLst>
              <a:ext uri="{FF2B5EF4-FFF2-40B4-BE49-F238E27FC236}">
                <a16:creationId xmlns:a16="http://schemas.microsoft.com/office/drawing/2014/main" id="{2AFF500B-42C6-4381-AC36-5CD7BD1C2055}"/>
              </a:ext>
            </a:extLst>
          </p:cNvPr>
          <p:cNvSpPr txBox="1"/>
          <p:nvPr/>
        </p:nvSpPr>
        <p:spPr>
          <a:xfrm>
            <a:off x="4245041" y="2149454"/>
            <a:ext cx="2834732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67" b="1" dirty="0" err="1">
                <a:solidFill>
                  <a:srgbClr val="FF0000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sách</a:t>
            </a:r>
            <a:r>
              <a:rPr lang="en-US" sz="4267" b="1" dirty="0">
                <a:solidFill>
                  <a:srgbClr val="FF0000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 </a:t>
            </a:r>
            <a:r>
              <a:rPr lang="en-US" sz="4267" b="1" dirty="0" err="1">
                <a:solidFill>
                  <a:srgbClr val="FF0000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dép</a:t>
            </a:r>
            <a:endParaRPr lang="en-US" sz="4267" b="1" dirty="0">
              <a:solidFill>
                <a:srgbClr val="FF0000"/>
              </a:solidFill>
              <a:latin typeface="HP001" panose="020B0603050302020204" pitchFamily="34" charset="0"/>
              <a:ea typeface="HP001" panose="020B0603050302020204" pitchFamily="34" charset="0"/>
            </a:endParaRPr>
          </a:p>
        </p:txBody>
      </p:sp>
      <p:sp>
        <p:nvSpPr>
          <p:cNvPr id="6" name="Viết">
            <a:extLst>
              <a:ext uri="{FF2B5EF4-FFF2-40B4-BE49-F238E27FC236}">
                <a16:creationId xmlns:a16="http://schemas.microsoft.com/office/drawing/2014/main" id="{2E46CDE0-9DF9-4545-8CB0-1303CBE3CF83}"/>
              </a:ext>
            </a:extLst>
          </p:cNvPr>
          <p:cNvSpPr txBox="1"/>
          <p:nvPr/>
        </p:nvSpPr>
        <p:spPr>
          <a:xfrm>
            <a:off x="7457556" y="2101005"/>
            <a:ext cx="4841627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67" b="1" dirty="0" err="1">
                <a:solidFill>
                  <a:srgbClr val="FF0000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giá</a:t>
            </a:r>
            <a:r>
              <a:rPr lang="en-US" sz="4267" b="1" dirty="0">
                <a:solidFill>
                  <a:srgbClr val="FF0000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 </a:t>
            </a:r>
            <a:r>
              <a:rPr lang="en-US" sz="4267" b="1" dirty="0" err="1">
                <a:solidFill>
                  <a:srgbClr val="FF0000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sách</a:t>
            </a:r>
            <a:endParaRPr lang="en-US" sz="4267" b="1" dirty="0">
              <a:solidFill>
                <a:srgbClr val="FF0000"/>
              </a:solidFill>
              <a:latin typeface="HP001" panose="020B0603050302020204" pitchFamily="34" charset="0"/>
              <a:ea typeface="HP001" panose="020B0603050302020204" pitchFamily="34" charset="0"/>
            </a:endParaRPr>
          </a:p>
        </p:txBody>
      </p:sp>
      <p:sp>
        <p:nvSpPr>
          <p:cNvPr id="7" name="Viết">
            <a:extLst>
              <a:ext uri="{FF2B5EF4-FFF2-40B4-BE49-F238E27FC236}">
                <a16:creationId xmlns:a16="http://schemas.microsoft.com/office/drawing/2014/main" id="{E9D41F55-8C46-430E-8C2C-2A1D92DF38E9}"/>
              </a:ext>
            </a:extLst>
          </p:cNvPr>
          <p:cNvSpPr txBox="1"/>
          <p:nvPr/>
        </p:nvSpPr>
        <p:spPr>
          <a:xfrm>
            <a:off x="1032526" y="4347641"/>
            <a:ext cx="2495524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733" b="1" dirty="0" err="1">
                <a:solidFill>
                  <a:srgbClr val="FF0000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học</a:t>
            </a:r>
            <a:r>
              <a:rPr lang="en-US" sz="3733" b="1" dirty="0">
                <a:solidFill>
                  <a:srgbClr val="FF0000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 </a:t>
            </a:r>
            <a:r>
              <a:rPr lang="en-US" sz="3733" b="1" dirty="0" err="1">
                <a:solidFill>
                  <a:srgbClr val="FF0000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hành</a:t>
            </a:r>
            <a:endParaRPr lang="en-US" sz="3733" b="1" dirty="0">
              <a:solidFill>
                <a:srgbClr val="FF0000"/>
              </a:solidFill>
              <a:latin typeface="HP001" panose="020B0603050302020204" pitchFamily="34" charset="0"/>
              <a:ea typeface="HP001" panose="020B0603050302020204" pitchFamily="34" charset="0"/>
            </a:endParaRPr>
          </a:p>
        </p:txBody>
      </p:sp>
      <p:sp>
        <p:nvSpPr>
          <p:cNvPr id="8" name="Viết">
            <a:extLst>
              <a:ext uri="{FF2B5EF4-FFF2-40B4-BE49-F238E27FC236}">
                <a16:creationId xmlns:a16="http://schemas.microsoft.com/office/drawing/2014/main" id="{5C6328AD-E2F2-4D48-B466-EEA26107301B}"/>
              </a:ext>
            </a:extLst>
          </p:cNvPr>
          <p:cNvSpPr txBox="1"/>
          <p:nvPr/>
        </p:nvSpPr>
        <p:spPr>
          <a:xfrm>
            <a:off x="4501475" y="4359257"/>
            <a:ext cx="2162627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733" b="1" dirty="0" err="1">
                <a:solidFill>
                  <a:srgbClr val="FF0000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đi</a:t>
            </a:r>
            <a:r>
              <a:rPr lang="en-US" sz="3733" b="1" dirty="0">
                <a:solidFill>
                  <a:srgbClr val="FF0000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 </a:t>
            </a:r>
            <a:r>
              <a:rPr lang="en-US" sz="3733" b="1" dirty="0" err="1">
                <a:solidFill>
                  <a:srgbClr val="FF0000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học</a:t>
            </a:r>
            <a:endParaRPr lang="en-US" sz="3733" b="1" dirty="0">
              <a:solidFill>
                <a:srgbClr val="FF0000"/>
              </a:solidFill>
              <a:latin typeface="HP001" panose="020B0603050302020204" pitchFamily="34" charset="0"/>
              <a:ea typeface="HP001" panose="020B0603050302020204" pitchFamily="34" charset="0"/>
            </a:endParaRPr>
          </a:p>
        </p:txBody>
      </p:sp>
      <p:sp>
        <p:nvSpPr>
          <p:cNvPr id="9" name="Viết">
            <a:extLst>
              <a:ext uri="{FF2B5EF4-FFF2-40B4-BE49-F238E27FC236}">
                <a16:creationId xmlns:a16="http://schemas.microsoft.com/office/drawing/2014/main" id="{A93A93A1-5516-42A1-9F71-A4FD268D9199}"/>
              </a:ext>
            </a:extLst>
          </p:cNvPr>
          <p:cNvSpPr txBox="1"/>
          <p:nvPr/>
        </p:nvSpPr>
        <p:spPr>
          <a:xfrm>
            <a:off x="7545907" y="4347640"/>
            <a:ext cx="2780472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733" b="1" dirty="0" err="1">
                <a:solidFill>
                  <a:srgbClr val="FF0000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học</a:t>
            </a:r>
            <a:r>
              <a:rPr lang="en-US" sz="3733" b="1" dirty="0">
                <a:solidFill>
                  <a:srgbClr val="FF0000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 </a:t>
            </a:r>
            <a:r>
              <a:rPr lang="en-US" sz="3733" b="1" dirty="0" err="1">
                <a:solidFill>
                  <a:srgbClr val="FF0000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sinh</a:t>
            </a:r>
            <a:endParaRPr lang="en-US" sz="3733" b="1" dirty="0">
              <a:solidFill>
                <a:srgbClr val="FF0000"/>
              </a:solidFill>
              <a:latin typeface="HP001" panose="020B0603050302020204" pitchFamily="34" charset="0"/>
              <a:ea typeface="HP001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1667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5EF56A6-BAE6-443A-B56D-7060953F32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772" y="964884"/>
            <a:ext cx="11653585" cy="4415499"/>
          </a:xfrm>
          <a:prstGeom prst="rect">
            <a:avLst/>
          </a:prstGeom>
        </p:spPr>
      </p:pic>
      <p:sp>
        <p:nvSpPr>
          <p:cNvPr id="4" name="Viết">
            <a:extLst>
              <a:ext uri="{FF2B5EF4-FFF2-40B4-BE49-F238E27FC236}">
                <a16:creationId xmlns:a16="http://schemas.microsoft.com/office/drawing/2014/main" id="{744BC2DE-8C83-4F90-9A3D-E49B914B0120}"/>
              </a:ext>
            </a:extLst>
          </p:cNvPr>
          <p:cNvSpPr txBox="1"/>
          <p:nvPr/>
        </p:nvSpPr>
        <p:spPr>
          <a:xfrm>
            <a:off x="1260934" y="2972274"/>
            <a:ext cx="8048487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733" b="1" dirty="0">
                <a:solidFill>
                  <a:srgbClr val="FF0000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  </a:t>
            </a:r>
            <a:r>
              <a:rPr lang="en-US" sz="3733" b="1" dirty="0" err="1">
                <a:solidFill>
                  <a:srgbClr val="FF0000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Mẹ</a:t>
            </a:r>
            <a:r>
              <a:rPr lang="en-US" sz="3733" b="1" dirty="0">
                <a:solidFill>
                  <a:srgbClr val="FF0000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 </a:t>
            </a:r>
            <a:r>
              <a:rPr lang="en-US" sz="3733" b="1" dirty="0" err="1">
                <a:solidFill>
                  <a:srgbClr val="FF0000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mua</a:t>
            </a:r>
            <a:r>
              <a:rPr lang="en-US" sz="3733" b="1" dirty="0">
                <a:solidFill>
                  <a:srgbClr val="FF0000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 </a:t>
            </a:r>
            <a:r>
              <a:rPr lang="en-US" sz="3733" b="1" dirty="0" err="1">
                <a:solidFill>
                  <a:srgbClr val="FF0000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cặp</a:t>
            </a:r>
            <a:r>
              <a:rPr lang="en-US" sz="3733" b="1" dirty="0">
                <a:solidFill>
                  <a:srgbClr val="FF0000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 </a:t>
            </a:r>
            <a:r>
              <a:rPr lang="en-US" sz="3733" b="1" dirty="0" err="1">
                <a:solidFill>
                  <a:srgbClr val="FF0000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sách</a:t>
            </a:r>
            <a:r>
              <a:rPr lang="en-US" sz="3733" b="1" dirty="0">
                <a:solidFill>
                  <a:srgbClr val="FF0000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 </a:t>
            </a:r>
            <a:r>
              <a:rPr lang="en-US" sz="3733" b="1" dirty="0" err="1">
                <a:solidFill>
                  <a:srgbClr val="FF0000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mới</a:t>
            </a:r>
            <a:r>
              <a:rPr lang="en-US" sz="3733" b="1" dirty="0">
                <a:solidFill>
                  <a:srgbClr val="FF0000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 </a:t>
            </a:r>
            <a:r>
              <a:rPr lang="en-US" sz="3733" b="1" dirty="0" err="1">
                <a:solidFill>
                  <a:srgbClr val="FF0000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cho</a:t>
            </a:r>
            <a:r>
              <a:rPr lang="en-US" sz="3733" b="1" dirty="0">
                <a:solidFill>
                  <a:srgbClr val="FF0000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 </a:t>
            </a:r>
            <a:r>
              <a:rPr lang="en-US" sz="3733" b="1" dirty="0" err="1">
                <a:solidFill>
                  <a:srgbClr val="FF0000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em</a:t>
            </a:r>
            <a:r>
              <a:rPr lang="en-US" sz="3733" b="1" dirty="0">
                <a:solidFill>
                  <a:srgbClr val="FF0000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 </a:t>
            </a:r>
            <a:r>
              <a:rPr lang="en-US" sz="3733" b="1" dirty="0" err="1">
                <a:solidFill>
                  <a:srgbClr val="FF0000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đi</a:t>
            </a:r>
            <a:r>
              <a:rPr lang="en-US" sz="3733" b="1" dirty="0">
                <a:solidFill>
                  <a:srgbClr val="FF0000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 </a:t>
            </a:r>
            <a:r>
              <a:rPr lang="en-US" sz="3733" b="1" dirty="0" err="1">
                <a:solidFill>
                  <a:srgbClr val="FF0000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học</a:t>
            </a:r>
            <a:r>
              <a:rPr lang="en-US" sz="3733" b="1" dirty="0">
                <a:solidFill>
                  <a:srgbClr val="FF0000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40563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93</TotalTime>
  <Words>138</Words>
  <Application>Microsoft Macintosh PowerPoint</Application>
  <PresentationFormat>Widescreen</PresentationFormat>
  <Paragraphs>45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Calibri</vt:lpstr>
      <vt:lpstr>Calibri Light</vt:lpstr>
      <vt:lpstr>HP001</vt:lpstr>
      <vt:lpstr>Times New Roman</vt:lpstr>
      <vt:lpstr>UTM Avo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Le Thi Ngoc Quy</cp:lastModifiedBy>
  <cp:revision>9</cp:revision>
  <dcterms:created xsi:type="dcterms:W3CDTF">2022-09-02T03:04:23Z</dcterms:created>
  <dcterms:modified xsi:type="dcterms:W3CDTF">2022-09-16T02:25:56Z</dcterms:modified>
</cp:coreProperties>
</file>